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2" r:id="rId4"/>
    <p:sldId id="1143" r:id="rId5"/>
    <p:sldId id="1147" r:id="rId6"/>
    <p:sldId id="1144" r:id="rId7"/>
    <p:sldId id="1145" r:id="rId8"/>
    <p:sldId id="1146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en-US" altLang="zh-CN" sz="4800" b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998693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是一则产品介绍。文章主要介绍了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EBO-SE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智能宠物监控机器人的相关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信息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3052394"/>
            <a:ext cx="2204616" cy="53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5" y="1052736"/>
            <a:ext cx="11616737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00857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EBO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_GB2312"/>
                <a:cs typeface="Times New Roman" panose="02020603050405020304" pitchFamily="18" charset="0"/>
              </a:rPr>
              <a:t>￡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99.1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Rating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2/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★★★★☆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505 reviews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315 want to buy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bought last month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Brand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Enabot EBO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Model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EBO-SE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Special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feature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Night vision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夜视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 bwMode="auto">
          <a:xfrm>
            <a:off x="334566" y="1556792"/>
            <a:ext cx="11521280" cy="2880320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50915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Product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Details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EBO-SE is a robot that helps you take care of your pets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Using the EBO ROLA-PET APP, you can control where it goes and how fast it moves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small and can move around your house, so you can check your home and pets at any time you want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talk to your pets and watch them day and night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has clear night vision and can charge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充电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itself, so it can keep watching all day long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262558" y="1556792"/>
            <a:ext cx="11665296" cy="331236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289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pet camera can be used by more than one person, so your family can use it together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 be careful about privacy when inviting others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pet camera saves videos and photos on a 32GB memory card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add music into the videos through the app and share them online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works with IOS and Android phones, but not with Windows or Mac computers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What’s in the box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Robot×1, Charging dock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底座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×1, 32GB Memory card×1, Product instructions×1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 bwMode="auto">
          <a:xfrm>
            <a:off x="334566" y="1484784"/>
            <a:ext cx="11665296" cy="381642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2420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04078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EBO-SE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smart alarm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electronic pet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small music player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movable robot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56728" y="138561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1725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“EBO-SE is a robot that helps you take care of your pets.”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small and can move around your house, so you can check your home and pets at any time you want.”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它是一款可移动的机器人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用于宠物监护。故选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7147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82224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people bought this product last month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 50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100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35699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“50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bought last month”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上个月购买这款产品的人数超过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3186" y="175471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4041563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statement about EBO-SE is TRUE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calls the police when there’s danger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have to charge it once a week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app can’t work on Mac computers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 two people can use it at the same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works with IOS and Android phones, but not with Windows or Mac computers.”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这个应用程序无法在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电脑上运行。故选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1292" y="82765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2316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354</Words>
  <Application>Microsoft Office PowerPoint</Application>
  <PresentationFormat>自定义</PresentationFormat>
  <Paragraphs>31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黑体</vt:lpstr>
      <vt:lpstr>楷体</vt:lpstr>
      <vt:lpstr>楷体_GB2312</vt:lpstr>
      <vt:lpstr>宋体</vt:lpstr>
      <vt:lpstr>微软雅黑</vt:lpstr>
      <vt:lpstr>Arial</vt:lpstr>
      <vt:lpstr>Calibri</vt:lpstr>
      <vt:lpstr>Segoe UI Symbol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445</cp:revision>
  <dcterms:created xsi:type="dcterms:W3CDTF">2020-11-06T05:24:00Z</dcterms:created>
  <dcterms:modified xsi:type="dcterms:W3CDTF">2025-09-17T16:21:21Z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